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BEAF4"/>
          </a:solidFill>
        </a:fill>
      </a:tcStyle>
    </a:wholeTbl>
    <a:band2H>
      <a:tcTxStyle b="def" i="def"/>
      <a:tcStyle>
        <a:tcBdr/>
        <a:fill>
          <a:solidFill>
            <a:srgbClr val="E7F5FA"/>
          </a:solidFill>
        </a:fill>
      </a:tcStyle>
    </a:band2H>
    <a:firstCol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E1F4D4"/>
          </a:solidFill>
        </a:fill>
      </a:tcStyle>
    </a:wholeTbl>
    <a:band2H>
      <a:tcTxStyle b="def" i="def"/>
      <a:tcStyle>
        <a:tcBdr/>
        <a:fill>
          <a:solidFill>
            <a:srgbClr val="F1FAEB"/>
          </a:solidFill>
        </a:fill>
      </a:tcStyle>
    </a:band2H>
    <a:firstCol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FFCECA"/>
          </a:solidFill>
        </a:fill>
      </a:tcStyle>
    </a:wholeTbl>
    <a:band2H>
      <a:tcTxStyle b="def" i="def"/>
      <a:tcStyle>
        <a:tcBdr/>
        <a:fill>
          <a:solidFill>
            <a:srgbClr val="FFE8E6"/>
          </a:solidFill>
        </a:fill>
      </a:tcStyle>
    </a:band2H>
    <a:firstCol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lastRow>
    <a:fir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90" cy="58092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buChar char="•"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1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2" name="Rectangle 7"/>
          <p:cNvSpPr/>
          <p:nvPr/>
        </p:nvSpPr>
        <p:spPr>
          <a:xfrm>
            <a:off x="9780588" y="2698612"/>
            <a:ext cx="2411413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pic>
        <p:nvPicPr>
          <p:cNvPr id="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8825" y="1"/>
            <a:ext cx="2543175" cy="593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8737600" y="6277918"/>
            <a:ext cx="2844800" cy="1568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431999" y="1511998"/>
            <a:ext cx="5472003" cy="4680003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ext Placeholder 4"/>
          <p:cNvSpPr/>
          <p:nvPr>
            <p:ph type="body" sz="half" idx="21"/>
          </p:nvPr>
        </p:nvSpPr>
        <p:spPr>
          <a:xfrm>
            <a:off x="6299887" y="1511250"/>
            <a:ext cx="5472115" cy="4680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431999" y="1511998"/>
            <a:ext cx="3600002" cy="46792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ext Placeholder 4"/>
          <p:cNvSpPr/>
          <p:nvPr>
            <p:ph type="body" sz="half" idx="21"/>
          </p:nvPr>
        </p:nvSpPr>
        <p:spPr>
          <a:xfrm>
            <a:off x="4301548" y="1511476"/>
            <a:ext cx="3600453" cy="467924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Text Placeholder 5"/>
          <p:cNvSpPr/>
          <p:nvPr>
            <p:ph type="body" sz="half" idx="22"/>
          </p:nvPr>
        </p:nvSpPr>
        <p:spPr>
          <a:xfrm>
            <a:off x="8171549" y="1511474"/>
            <a:ext cx="3600453" cy="467925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431999" y="1511998"/>
            <a:ext cx="2160001" cy="46792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ext Placeholder 4"/>
          <p:cNvSpPr/>
          <p:nvPr>
            <p:ph type="body" sz="quarter" idx="21"/>
          </p:nvPr>
        </p:nvSpPr>
        <p:spPr>
          <a:xfrm>
            <a:off x="2726412" y="1511999"/>
            <a:ext cx="2160590" cy="4679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Text Placeholder 5"/>
          <p:cNvSpPr/>
          <p:nvPr>
            <p:ph type="body" sz="quarter" idx="22"/>
          </p:nvPr>
        </p:nvSpPr>
        <p:spPr>
          <a:xfrm>
            <a:off x="5021412" y="1511999"/>
            <a:ext cx="2160590" cy="4679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Text Placeholder 6"/>
          <p:cNvSpPr/>
          <p:nvPr>
            <p:ph type="body" sz="quarter" idx="23"/>
          </p:nvPr>
        </p:nvSpPr>
        <p:spPr>
          <a:xfrm>
            <a:off x="7316412" y="1507535"/>
            <a:ext cx="2160590" cy="4679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Text Placeholder 7"/>
          <p:cNvSpPr/>
          <p:nvPr>
            <p:ph type="body" sz="quarter" idx="24"/>
          </p:nvPr>
        </p:nvSpPr>
        <p:spPr>
          <a:xfrm>
            <a:off x="9611410" y="1507535"/>
            <a:ext cx="2160591" cy="46837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lick to edit presentation title"/>
          <p:cNvSpPr txBox="1"/>
          <p:nvPr>
            <p:ph type="title" hasCustomPrompt="1"/>
          </p:nvPr>
        </p:nvSpPr>
        <p:spPr>
          <a:xfrm>
            <a:off x="3200400" y="2811053"/>
            <a:ext cx="8991600" cy="1261297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presentation title</a:t>
            </a:r>
          </a:p>
        </p:txBody>
      </p:sp>
      <p:sp>
        <p:nvSpPr>
          <p:cNvPr id="160" name="Body Level One…"/>
          <p:cNvSpPr txBox="1"/>
          <p:nvPr>
            <p:ph type="body" sz="quarter" idx="1"/>
          </p:nvPr>
        </p:nvSpPr>
        <p:spPr>
          <a:xfrm>
            <a:off x="3200400" y="4061038"/>
            <a:ext cx="6580190" cy="58092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buChar char="•"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2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3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4" name="Rectangle 7"/>
          <p:cNvSpPr/>
          <p:nvPr/>
        </p:nvSpPr>
        <p:spPr>
          <a:xfrm>
            <a:off x="9780588" y="2698612"/>
            <a:ext cx="2411413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8737600" y="6277918"/>
            <a:ext cx="2844800" cy="1568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lick to edit section divider"/>
          <p:cNvSpPr txBox="1"/>
          <p:nvPr>
            <p:ph type="title" hasCustomPrompt="1"/>
          </p:nvPr>
        </p:nvSpPr>
        <p:spPr>
          <a:xfrm>
            <a:off x="-1700" y="2156224"/>
            <a:ext cx="5958000" cy="19584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173" name="Rectangle 7"/>
          <p:cNvSpPr/>
          <p:nvPr/>
        </p:nvSpPr>
        <p:spPr>
          <a:xfrm>
            <a:off x="0" y="5209682"/>
            <a:ext cx="2411412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4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5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6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77" name="Body Level One…"/>
          <p:cNvSpPr txBox="1"/>
          <p:nvPr>
            <p:ph type="body" sz="quarter" idx="1"/>
          </p:nvPr>
        </p:nvSpPr>
        <p:spPr>
          <a:xfrm>
            <a:off x="0" y="4114627"/>
            <a:ext cx="5956300" cy="1095058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266700" indent="-26670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buChar char="•"/>
              <a:defRPr>
                <a:solidFill>
                  <a:srgbClr val="FFFFFF"/>
                </a:solidFill>
              </a:defRPr>
            </a:lvl2pPr>
            <a:lvl3pPr>
              <a:buFontTx/>
              <a:defRPr>
                <a:solidFill>
                  <a:srgbClr val="FFFFFF"/>
                </a:solidFill>
              </a:defRPr>
            </a:lvl3pPr>
            <a:lvl4pPr>
              <a:buFontTx/>
              <a:defRPr>
                <a:solidFill>
                  <a:srgbClr val="FFFFFF"/>
                </a:solidFill>
              </a:defRPr>
            </a:lvl4pPr>
            <a:lvl5pPr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86" name="Body Level One…"/>
          <p:cNvSpPr txBox="1"/>
          <p:nvPr>
            <p:ph type="body" idx="1"/>
          </p:nvPr>
        </p:nvSpPr>
        <p:spPr>
          <a:xfrm>
            <a:off x="431999" y="1008000"/>
            <a:ext cx="11328003" cy="5183250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95" name="Body Level One…"/>
          <p:cNvSpPr txBox="1"/>
          <p:nvPr>
            <p:ph type="body" sz="half" idx="1"/>
          </p:nvPr>
        </p:nvSpPr>
        <p:spPr>
          <a:xfrm>
            <a:off x="6311886" y="1007248"/>
            <a:ext cx="5460116" cy="5169717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</a:lvl1pPr>
            <a:lvl2pPr>
              <a:buFont typeface="Arial"/>
              <a:buChar char="•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04" name="Rectangle 10"/>
          <p:cNvSpPr/>
          <p:nvPr/>
        </p:nvSpPr>
        <p:spPr>
          <a:xfrm>
            <a:off x="431800" y="1016230"/>
            <a:ext cx="1984176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5" name="Rectangle 11"/>
          <p:cNvSpPr/>
          <p:nvPr/>
        </p:nvSpPr>
        <p:spPr>
          <a:xfrm>
            <a:off x="6299887" y="1016230"/>
            <a:ext cx="1984177" cy="1148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06" name="Body Level One…"/>
          <p:cNvSpPr txBox="1"/>
          <p:nvPr>
            <p:ph type="body" sz="quarter" idx="1"/>
          </p:nvPr>
        </p:nvSpPr>
        <p:spPr>
          <a:xfrm>
            <a:off x="431800" y="1224127"/>
            <a:ext cx="5448116" cy="3587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Text Placeholder 4"/>
          <p:cNvSpPr/>
          <p:nvPr>
            <p:ph type="body" sz="quarter" idx="21"/>
          </p:nvPr>
        </p:nvSpPr>
        <p:spPr>
          <a:xfrm>
            <a:off x="6312085" y="1224127"/>
            <a:ext cx="5447917" cy="35877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40" cy="1411278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16" name="Rectangle 10"/>
          <p:cNvSpPr/>
          <p:nvPr/>
        </p:nvSpPr>
        <p:spPr>
          <a:xfrm>
            <a:off x="431800" y="1892924"/>
            <a:ext cx="1984176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17" name="Body Level One…"/>
          <p:cNvSpPr txBox="1"/>
          <p:nvPr>
            <p:ph type="body" idx="1"/>
          </p:nvPr>
        </p:nvSpPr>
        <p:spPr>
          <a:xfrm>
            <a:off x="4788815" y="432001"/>
            <a:ext cx="6971186" cy="5429052"/>
          </a:xfrm>
          <a:prstGeom prst="rect">
            <a:avLst/>
          </a:prstGeom>
        </p:spPr>
        <p:txBody>
          <a:bodyPr/>
          <a:lstStyle>
            <a:lvl1pPr marL="266700" indent="-266700">
              <a:buFont typeface="Arial"/>
              <a:buChar char="•"/>
              <a:defRPr sz="2000"/>
            </a:lvl1pPr>
            <a:lvl2pPr marL="573616" indent="-306916">
              <a:buFont typeface="Arial"/>
              <a:buChar char="•"/>
              <a:defRPr sz="2000"/>
            </a:lvl2pPr>
            <a:lvl3pPr marL="876300" indent="-333375">
              <a:buFont typeface="Arial"/>
              <a:defRPr sz="2000"/>
            </a:lvl3pPr>
            <a:lvl4pPr marL="1190625" indent="-381000">
              <a:buFont typeface="Arial"/>
              <a:defRPr sz="2000"/>
            </a:lvl4pPr>
            <a:lvl5pPr marL="1457325" indent="-381000">
              <a:buFont typeface="Arial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ext Placeholder 3"/>
          <p:cNvSpPr/>
          <p:nvPr>
            <p:ph type="body" sz="quarter" idx="21"/>
          </p:nvPr>
        </p:nvSpPr>
        <p:spPr>
          <a:xfrm>
            <a:off x="431998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3932040" cy="1411278"/>
          </a:xfrm>
          <a:prstGeom prst="rect">
            <a:avLst/>
          </a:prstGeom>
        </p:spPr>
        <p:txBody>
          <a:bodyPr anchor="b"/>
          <a:lstStyle/>
          <a:p>
            <a:pPr/>
            <a:r>
              <a:t>Click to edit page title</a:t>
            </a:r>
          </a:p>
        </p:txBody>
      </p:sp>
      <p:sp>
        <p:nvSpPr>
          <p:cNvPr id="227" name="Rectangle 10"/>
          <p:cNvSpPr/>
          <p:nvPr/>
        </p:nvSpPr>
        <p:spPr>
          <a:xfrm>
            <a:off x="431800" y="1892924"/>
            <a:ext cx="1984176" cy="11482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228" name="Body Level One…"/>
          <p:cNvSpPr txBox="1"/>
          <p:nvPr>
            <p:ph type="body" sz="quarter" idx="1"/>
          </p:nvPr>
        </p:nvSpPr>
        <p:spPr>
          <a:xfrm>
            <a:off x="431999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Picture Placeholder 2"/>
          <p:cNvSpPr/>
          <p:nvPr>
            <p:ph type="pic" idx="21"/>
          </p:nvPr>
        </p:nvSpPr>
        <p:spPr>
          <a:xfrm>
            <a:off x="4788815" y="432001"/>
            <a:ext cx="6971186" cy="54290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der Slide 1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ick to edit section divider"/>
          <p:cNvSpPr txBox="1"/>
          <p:nvPr>
            <p:ph type="title" hasCustomPrompt="1"/>
          </p:nvPr>
        </p:nvSpPr>
        <p:spPr>
          <a:xfrm>
            <a:off x="6235700" y="2204791"/>
            <a:ext cx="5956300" cy="1944001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235700" y="4148859"/>
            <a:ext cx="5956300" cy="110056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ectangle 7"/>
          <p:cNvSpPr/>
          <p:nvPr/>
        </p:nvSpPr>
        <p:spPr>
          <a:xfrm>
            <a:off x="9780588" y="5247782"/>
            <a:ext cx="2411413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5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6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7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238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sz="half" idx="1"/>
          </p:nvPr>
        </p:nvSpPr>
        <p:spPr>
          <a:xfrm>
            <a:off x="1664368" y="2033588"/>
            <a:ext cx="8863265" cy="2790827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6000"/>
            </a:lvl1pPr>
            <a:lvl2pPr marL="0" indent="0" algn="ctr">
              <a:buSzTx/>
              <a:buFontTx/>
              <a:buNone/>
              <a:defRPr sz="6000"/>
            </a:lvl2pPr>
            <a:lvl3pPr marL="1685925" indent="-1143000" algn="ctr">
              <a:buFontTx/>
              <a:defRPr sz="6000"/>
            </a:lvl3pPr>
            <a:lvl4pPr marL="1952625" indent="-1143000" algn="ctr">
              <a:buFontTx/>
              <a:defRPr sz="6000"/>
            </a:lvl4pPr>
            <a:lvl5pPr marL="2219325" indent="-1143000" algn="ctr">
              <a:buFontTx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vier Slide 2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section divider"/>
          <p:cNvSpPr txBox="1"/>
          <p:nvPr>
            <p:ph type="title" hasCustomPrompt="1"/>
          </p:nvPr>
        </p:nvSpPr>
        <p:spPr>
          <a:xfrm>
            <a:off x="-1700" y="2156224"/>
            <a:ext cx="5958000" cy="19584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>
              <a:defRPr b="0" spc="-300"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section divider</a:t>
            </a:r>
          </a:p>
        </p:txBody>
      </p:sp>
      <p:sp>
        <p:nvSpPr>
          <p:cNvPr id="46" name="Body Level One…"/>
          <p:cNvSpPr txBox="1"/>
          <p:nvPr>
            <p:ph type="body" sz="quarter" idx="1" hasCustomPrompt="1"/>
          </p:nvPr>
        </p:nvSpPr>
        <p:spPr>
          <a:xfrm>
            <a:off x="0" y="4110759"/>
            <a:ext cx="5956300" cy="110056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Master subtitle style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Rectangle 7"/>
          <p:cNvSpPr/>
          <p:nvPr/>
        </p:nvSpPr>
        <p:spPr>
          <a:xfrm>
            <a:off x="0" y="5209682"/>
            <a:ext cx="2411412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8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49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50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6"/>
          <p:cNvSpPr/>
          <p:nvPr>
            <p:ph type="pic" idx="21"/>
          </p:nvPr>
        </p:nvSpPr>
        <p:spPr>
          <a:xfrm>
            <a:off x="6096000" y="-3"/>
            <a:ext cx="6096000" cy="63713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Edit page title"/>
          <p:cNvSpPr txBox="1"/>
          <p:nvPr>
            <p:ph type="title" hasCustomPrompt="1"/>
          </p:nvPr>
        </p:nvSpPr>
        <p:spPr>
          <a:xfrm>
            <a:off x="7111800" y="3802898"/>
            <a:ext cx="4648202" cy="985002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/>
          <a:lstStyle>
            <a:lvl1pPr algn="r">
              <a:defRPr spc="-300" sz="6000"/>
            </a:lvl1pPr>
          </a:lstStyle>
          <a:p>
            <a:pPr/>
            <a:r>
              <a:t>Edit page title</a:t>
            </a:r>
          </a:p>
        </p:txBody>
      </p:sp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7111800" y="4787900"/>
            <a:ext cx="4648202" cy="1162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Rectangle 7"/>
          <p:cNvSpPr/>
          <p:nvPr/>
        </p:nvSpPr>
        <p:spPr>
          <a:xfrm>
            <a:off x="9348588" y="3700774"/>
            <a:ext cx="2411414" cy="1148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/>
          <p:nvPr>
            <p:ph type="pic" idx="21"/>
          </p:nvPr>
        </p:nvSpPr>
        <p:spPr>
          <a:xfrm>
            <a:off x="0" y="-3"/>
            <a:ext cx="6096000" cy="63713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" name="Click to edit page title"/>
          <p:cNvSpPr txBox="1"/>
          <p:nvPr>
            <p:ph type="title" hasCustomPrompt="1"/>
          </p:nvPr>
        </p:nvSpPr>
        <p:spPr>
          <a:xfrm>
            <a:off x="5118100" y="1869794"/>
            <a:ext cx="6641901" cy="1124347"/>
          </a:xfrm>
          <a:prstGeom prst="rect">
            <a:avLst/>
          </a:prstGeom>
          <a:solidFill>
            <a:srgbClr val="F2F2F2"/>
          </a:solidFill>
        </p:spPr>
        <p:txBody>
          <a:bodyPr lIns="179999" tIns="179999" rIns="179999" bIns="179999"/>
          <a:lstStyle>
            <a:lvl1pPr>
              <a:defRPr spc="-300" sz="6000"/>
            </a:lvl1pPr>
          </a:lstStyle>
          <a:p>
            <a:pPr/>
            <a:r>
              <a:t>Click to edit page title</a:t>
            </a:r>
          </a:p>
        </p:txBody>
      </p:sp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5118334" y="2994141"/>
            <a:ext cx="6641628" cy="59015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Rectangle 7"/>
          <p:cNvSpPr/>
          <p:nvPr/>
        </p:nvSpPr>
        <p:spPr>
          <a:xfrm>
            <a:off x="9775824" y="1762068"/>
            <a:ext cx="1984177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431800" y="1008000"/>
            <a:ext cx="11339515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Comparison Left Placeholder 1"/>
          <p:cNvSpPr/>
          <p:nvPr>
            <p:ph type="body" sz="quarter" idx="21"/>
          </p:nvPr>
        </p:nvSpPr>
        <p:spPr>
          <a:xfrm>
            <a:off x="431998" y="2307688"/>
            <a:ext cx="5472004" cy="360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Text Placeholder 4"/>
          <p:cNvSpPr/>
          <p:nvPr>
            <p:ph type="body" sz="half" idx="22"/>
          </p:nvPr>
        </p:nvSpPr>
        <p:spPr>
          <a:xfrm>
            <a:off x="6299887" y="2812214"/>
            <a:ext cx="5472115" cy="337903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 hasCustomPrompt="1"/>
          </p:nvPr>
        </p:nvSpPr>
        <p:spPr>
          <a:xfrm>
            <a:off x="6096000" y="5359400"/>
            <a:ext cx="5664002" cy="565899"/>
          </a:xfrm>
          <a:prstGeom prst="rect">
            <a:avLst/>
          </a:prstGeo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r">
              <a:buFontTx/>
              <a:buChar char="•"/>
              <a:defRPr>
                <a:solidFill>
                  <a:srgbClr val="FFFFFF"/>
                </a:solidFill>
              </a:defRPr>
            </a:lvl2pPr>
            <a:lvl3pPr algn="r">
              <a:buFontTx/>
              <a:defRPr>
                <a:solidFill>
                  <a:srgbClr val="FFFFFF"/>
                </a:solidFill>
              </a:defRPr>
            </a:lvl3pPr>
            <a:lvl4pPr algn="r">
              <a:buFontTx/>
              <a:defRPr>
                <a:solidFill>
                  <a:srgbClr val="FFFFFF"/>
                </a:solidFill>
              </a:defRPr>
            </a:lvl4pPr>
            <a:lvl5pPr algn="r"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Enter your caption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hank You"/>
          <p:cNvSpPr txBox="1"/>
          <p:nvPr>
            <p:ph type="title" hasCustomPrompt="1"/>
          </p:nvPr>
        </p:nvSpPr>
        <p:spPr>
          <a:xfrm>
            <a:off x="8458200" y="2798353"/>
            <a:ext cx="3733800" cy="1013686"/>
          </a:xfrm>
          <a:prstGeom prst="rect">
            <a:avLst/>
          </a:prstGeom>
          <a:solidFill>
            <a:srgbClr val="FFFFFF"/>
          </a:solidFill>
        </p:spPr>
        <p:txBody>
          <a:bodyPr lIns="179999" tIns="179999" rIns="179999" bIns="179999" anchor="t"/>
          <a:lstStyle>
            <a:lvl1pPr algn="r">
              <a:defRPr spc="-300" sz="6000"/>
            </a:lvl1pPr>
          </a:lstStyle>
          <a:p>
            <a:pPr/>
            <a:r>
              <a:t>Thank You</a:t>
            </a:r>
          </a:p>
        </p:txBody>
      </p:sp>
      <p:sp>
        <p:nvSpPr>
          <p:cNvPr id="101" name="Body Level One…"/>
          <p:cNvSpPr txBox="1"/>
          <p:nvPr>
            <p:ph type="body" sz="quarter" idx="1" hasCustomPrompt="1"/>
          </p:nvPr>
        </p:nvSpPr>
        <p:spPr>
          <a:xfrm>
            <a:off x="8458200" y="3957704"/>
            <a:ext cx="2910342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Full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Text Placeholder 6"/>
          <p:cNvSpPr/>
          <p:nvPr>
            <p:ph type="body" sz="quarter" idx="21" hasCustomPrompt="1"/>
          </p:nvPr>
        </p:nvSpPr>
        <p:spPr>
          <a:xfrm>
            <a:off x="8458199" y="4306722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Phone Number</a:t>
            </a:r>
          </a:p>
        </p:txBody>
      </p:sp>
      <p:sp>
        <p:nvSpPr>
          <p:cNvPr id="103" name="Text Placeholder 7"/>
          <p:cNvSpPr/>
          <p:nvPr>
            <p:ph type="body" sz="quarter" idx="22" hasCustomPrompt="1"/>
          </p:nvPr>
        </p:nvSpPr>
        <p:spPr>
          <a:xfrm>
            <a:off x="8458199" y="4655739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Email or Social Media Handle</a:t>
            </a:r>
          </a:p>
        </p:txBody>
      </p:sp>
      <p:sp>
        <p:nvSpPr>
          <p:cNvPr id="104" name="Text Placeholder 8"/>
          <p:cNvSpPr/>
          <p:nvPr>
            <p:ph type="body" sz="quarter" idx="23" hasCustomPrompt="1"/>
          </p:nvPr>
        </p:nvSpPr>
        <p:spPr>
          <a:xfrm>
            <a:off x="8458199" y="5004756"/>
            <a:ext cx="2910345" cy="316802"/>
          </a:xfrm>
          <a:prstGeom prst="rect">
            <a:avLst/>
          </a:prstGeom>
          <a:solidFill>
            <a:srgbClr val="404040"/>
          </a:solidFill>
        </p:spPr>
        <p:txBody>
          <a:bodyPr anchor="ctr"/>
          <a:lstStyle>
            <a:lvl1pPr marL="0" indent="0" algn="r"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Company Website</a:t>
            </a:r>
          </a:p>
        </p:txBody>
      </p:sp>
      <p:sp>
        <p:nvSpPr>
          <p:cNvPr id="105" name="Rectangle 14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06" name="Rectangle 13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07" name="Rectangle 12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08" name="Rectangle 7"/>
          <p:cNvSpPr/>
          <p:nvPr/>
        </p:nvSpPr>
        <p:spPr>
          <a:xfrm>
            <a:off x="8458200" y="2685912"/>
            <a:ext cx="3733800" cy="1148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lick to edit pag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page title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780099" y="6371351"/>
            <a:ext cx="1979899" cy="4319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" name="Rectangle 27"/>
          <p:cNvSpPr/>
          <p:nvPr/>
        </p:nvSpPr>
        <p:spPr>
          <a:xfrm>
            <a:off x="9780103" y="6803349"/>
            <a:ext cx="1979899" cy="54652"/>
          </a:xfrm>
          <a:prstGeom prst="rect">
            <a:avLst/>
          </a:prstGeom>
          <a:solidFill>
            <a:srgbClr val="DADAD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" name="Freeform: Shape 30"/>
          <p:cNvSpPr/>
          <p:nvPr/>
        </p:nvSpPr>
        <p:spPr>
          <a:xfrm>
            <a:off x="-1" y="6371351"/>
            <a:ext cx="9780104" cy="432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" name="Rectangle 8"/>
          <p:cNvSpPr/>
          <p:nvPr/>
        </p:nvSpPr>
        <p:spPr>
          <a:xfrm>
            <a:off x="0" y="6803349"/>
            <a:ext cx="9780104" cy="5465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" name="Rectangle 28"/>
          <p:cNvSpPr/>
          <p:nvPr/>
        </p:nvSpPr>
        <p:spPr>
          <a:xfrm>
            <a:off x="11760000" y="6803349"/>
            <a:ext cx="432001" cy="5465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" name="Straight Connector 17"/>
          <p:cNvSpPr/>
          <p:nvPr/>
        </p:nvSpPr>
        <p:spPr>
          <a:xfrm flipH="1" flipV="1">
            <a:off x="0" y="6371351"/>
            <a:ext cx="12192002" cy="2"/>
          </a:xfrm>
          <a:prstGeom prst="line">
            <a:avLst/>
          </a:prstGeom>
          <a:ln w="635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" name="Click to edit page title"/>
          <p:cNvSpPr txBox="1"/>
          <p:nvPr>
            <p:ph type="title" hasCustomPrompt="1"/>
          </p:nvPr>
        </p:nvSpPr>
        <p:spPr>
          <a:xfrm>
            <a:off x="431999" y="431999"/>
            <a:ext cx="11328003" cy="43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Click to edit page title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431999" y="1037968"/>
            <a:ext cx="11328003" cy="515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0" strike="noStrike" sz="32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1pPr>
      <a:lvl2pPr marL="577453" marR="0" indent="-3107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▪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2pPr>
      <a:lvl3pPr marL="8858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3pPr>
      <a:lvl4pPr marL="11525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4pPr>
      <a:lvl5pPr marL="1419225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5pPr>
      <a:lvl6pPr marL="2514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6pPr>
      <a:lvl7pPr marL="2971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7pPr>
      <a:lvl8pPr marL="3429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8pPr>
      <a:lvl9pPr marL="3886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Calibri"/>
        <a:buChar char="•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2"/>
          <p:cNvSpPr txBox="1"/>
          <p:nvPr>
            <p:ph type="title"/>
          </p:nvPr>
        </p:nvSpPr>
        <p:spPr>
          <a:xfrm>
            <a:off x="3200400" y="2811053"/>
            <a:ext cx="8991600" cy="126129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E - Commerce Purchase Data Analysis</a:t>
            </a:r>
          </a:p>
        </p:txBody>
      </p:sp>
      <p:sp>
        <p:nvSpPr>
          <p:cNvPr id="273" name="Subtitle 3"/>
          <p:cNvSpPr txBox="1"/>
          <p:nvPr>
            <p:ph type="body" sz="quarter" idx="1"/>
          </p:nvPr>
        </p:nvSpPr>
        <p:spPr>
          <a:xfrm>
            <a:off x="3200400" y="4061038"/>
            <a:ext cx="6580188" cy="580923"/>
          </a:xfrm>
          <a:prstGeom prst="rect">
            <a:avLst/>
          </a:prstGeom>
        </p:spPr>
        <p:txBody>
          <a:bodyPr/>
          <a:lstStyle>
            <a:lvl1pPr marL="264033" indent="-264033" defTabSz="905255">
              <a:spcBef>
                <a:spcPts val="900"/>
              </a:spcBef>
              <a:defRPr sz="1700"/>
            </a:lvl1pPr>
          </a:lstStyle>
          <a:p>
            <a:pPr/>
            <a:r>
              <a:t>NPV – Project Presentation</a:t>
            </a:r>
          </a:p>
        </p:txBody>
      </p:sp>
      <p:sp>
        <p:nvSpPr>
          <p:cNvPr id="274" name="TextBox 6"/>
          <p:cNvSpPr txBox="1"/>
          <p:nvPr/>
        </p:nvSpPr>
        <p:spPr>
          <a:xfrm>
            <a:off x="7218043" y="1884233"/>
            <a:ext cx="4820171" cy="82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2800">
                <a:latin typeface="+mn-lt"/>
                <a:ea typeface="+mn-ea"/>
                <a:cs typeface="+mn-cs"/>
                <a:sym typeface="Calibri"/>
              </a:defRPr>
            </a:pPr>
            <a:r>
              <a:t>M. Tech. – DSML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Team 7</a:t>
            </a:r>
          </a:p>
          <a:p>
            <a:pPr algn="r"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Date: 24th Oct 2020</a:t>
            </a:r>
          </a:p>
        </p:txBody>
      </p:sp>
      <p:sp>
        <p:nvSpPr>
          <p:cNvPr id="275" name="Rectangle 9"/>
          <p:cNvSpPr txBox="1"/>
          <p:nvPr/>
        </p:nvSpPr>
        <p:spPr>
          <a:xfrm>
            <a:off x="7405252" y="5153282"/>
            <a:ext cx="4632962" cy="1209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PRAVEEN MANOHAR G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RAHUL A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RAJESH RAMACHANDER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RANJITH GNANA SUTHAKAR ALPHONSE RAJ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nother Query - Sample 5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5</a:t>
            </a:r>
          </a:p>
        </p:txBody>
      </p:sp>
      <p:sp>
        <p:nvSpPr>
          <p:cNvPr id="325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6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51" y="732447"/>
            <a:ext cx="5234060" cy="539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979" y="770626"/>
            <a:ext cx="5626468" cy="4925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nother Query - Sample 6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6</a:t>
            </a:r>
          </a:p>
        </p:txBody>
      </p:sp>
      <p:sp>
        <p:nvSpPr>
          <p:cNvPr id="330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28" y="778628"/>
            <a:ext cx="4996344" cy="34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shot 2020-10-21 at 10.32.35 PM.png" descr="Screenshot 2020-10-21 at 10.32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8651" y="809525"/>
            <a:ext cx="5441765" cy="4832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shot 2020-10-21 at 10.33.18 PM.png" descr="Screenshot 2020-10-21 at 10.33.1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293" y="4372540"/>
            <a:ext cx="4031142" cy="1858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Another Query - Sample 7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7</a:t>
            </a:r>
          </a:p>
        </p:txBody>
      </p:sp>
      <p:sp>
        <p:nvSpPr>
          <p:cNvPr id="336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Screenshot 2020-10-21 at 10.35.27 PM.png" descr="Screenshot 2020-10-21 at 10.35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951" y="1144759"/>
            <a:ext cx="5785941" cy="4568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shot 2020-10-21 at 10.35.55 PM.png" descr="Screenshot 2020-10-21 at 10.35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461" y="1144759"/>
            <a:ext cx="5394518" cy="4568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other Query - Sample 8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8</a:t>
            </a:r>
          </a:p>
        </p:txBody>
      </p:sp>
      <p:sp>
        <p:nvSpPr>
          <p:cNvPr id="341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Screenshot 2020-10-22 at 10.33.37 AM.png" descr="Screenshot 2020-10-22 at 10.33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342" y="1457756"/>
            <a:ext cx="6089164" cy="3755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shot 2020-10-22 at 10.34.09 AM.png" descr="Screenshot 2020-10-22 at 10.34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9413" y="1245726"/>
            <a:ext cx="4668174" cy="4693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Another Query - Sample 8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10</a:t>
            </a:r>
          </a:p>
        </p:txBody>
      </p:sp>
      <p:sp>
        <p:nvSpPr>
          <p:cNvPr id="346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7" name="Screenshot 2020-10-22 at 10.35.18 AM.png" descr="Screenshot 2020-10-22 at 10.35.1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436" y="850114"/>
            <a:ext cx="6753397" cy="5380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nother Query - Sample 8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11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1" name="Screenshot 2020-10-22 at 10.37.22 AM.png" descr="Screenshot 2020-10-22 at 10.37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216" y="818821"/>
            <a:ext cx="5003796" cy="5537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creenshot 2020-10-22 at 10.38.09 AM.png" descr="Screenshot 2020-10-22 at 10.38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9980" y="1872707"/>
            <a:ext cx="6017464" cy="2968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nother Query - Sample 8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b="0" spc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Another Query - Sample 12</a:t>
            </a:r>
          </a:p>
        </p:txBody>
      </p:sp>
      <p:sp>
        <p:nvSpPr>
          <p:cNvPr id="355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0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6" name="Screenshot 2020-10-22 at 10.39.05 AM.png" descr="Screenshot 2020-10-22 at 10.39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06" y="1612276"/>
            <a:ext cx="5386974" cy="4014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creenshot 2020-10-22 at 10.40.05 AM.png" descr="Screenshot 2020-10-22 at 10.40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0231" y="1652525"/>
            <a:ext cx="5913061" cy="3552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/>
          <p:nvPr>
            <p:ph type="title"/>
          </p:nvPr>
        </p:nvSpPr>
        <p:spPr>
          <a:xfrm>
            <a:off x="8458200" y="2798353"/>
            <a:ext cx="3733800" cy="1013684"/>
          </a:xfrm>
          <a:prstGeom prst="rect">
            <a:avLst/>
          </a:prstGeom>
        </p:spPr>
        <p:txBody>
          <a:bodyPr/>
          <a:lstStyle>
            <a:lvl1pPr defTabSz="786383">
              <a:defRPr sz="5100"/>
            </a:lvl1pPr>
          </a:lstStyle>
          <a:p>
            <a:pPr/>
            <a:r>
              <a:t>Thank You!</a:t>
            </a:r>
          </a:p>
        </p:txBody>
      </p:sp>
      <p:sp>
        <p:nvSpPr>
          <p:cNvPr id="360" name="Text Placeholder 2"/>
          <p:cNvSpPr txBox="1"/>
          <p:nvPr>
            <p:ph type="body" sz="quarter" idx="1"/>
          </p:nvPr>
        </p:nvSpPr>
        <p:spPr>
          <a:xfrm>
            <a:off x="8458199" y="3957704"/>
            <a:ext cx="2910345" cy="316802"/>
          </a:xfrm>
          <a:prstGeom prst="rect">
            <a:avLst/>
          </a:prstGeom>
        </p:spPr>
        <p:txBody>
          <a:bodyPr/>
          <a:lstStyle/>
          <a:p>
            <a:pPr/>
            <a:r>
              <a:t>Project Team</a:t>
            </a:r>
          </a:p>
        </p:txBody>
      </p:sp>
      <p:sp>
        <p:nvSpPr>
          <p:cNvPr id="361" name="Slide Number Placeholder 6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Rectangle 7"/>
          <p:cNvSpPr txBox="1"/>
          <p:nvPr/>
        </p:nvSpPr>
        <p:spPr>
          <a:xfrm>
            <a:off x="8503918" y="4506920"/>
            <a:ext cx="3392287" cy="96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PRAVEEN MANOHAR G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RAHUL A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RAJESH RAMACHANDER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RANJITH GNANA SUTHAKAR ALPHONSE RAJ</a:t>
            </a:r>
          </a:p>
        </p:txBody>
      </p:sp>
      <p:pic>
        <p:nvPicPr>
          <p:cNvPr id="363" name="Screenshot 2020-10-22 at 10.40.53 AM.png" descr="Screenshot 2020-10-22 at 10.40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64" y="3047999"/>
            <a:ext cx="77089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ooter Placeholder 3"/>
          <p:cNvSpPr txBox="1"/>
          <p:nvPr/>
        </p:nvSpPr>
        <p:spPr>
          <a:xfrm>
            <a:off x="431998" y="6508918"/>
            <a:ext cx="5664003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278" name="Title 1"/>
          <p:cNvSpPr txBox="1"/>
          <p:nvPr>
            <p:ph type="title"/>
          </p:nvPr>
        </p:nvSpPr>
        <p:spPr>
          <a:xfrm>
            <a:off x="431998" y="431999"/>
            <a:ext cx="11328004" cy="43200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NTILE() – Overview and Logic</a:t>
            </a:r>
          </a:p>
        </p:txBody>
      </p:sp>
      <p:sp>
        <p:nvSpPr>
          <p:cNvPr id="279" name="Content Placeholder 2"/>
          <p:cNvSpPr txBox="1"/>
          <p:nvPr>
            <p:ph type="body" idx="1"/>
          </p:nvPr>
        </p:nvSpPr>
        <p:spPr>
          <a:xfrm>
            <a:off x="431998" y="1037968"/>
            <a:ext cx="11328004" cy="515328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NTILE() function is used to divide data into Tiles(Groups) and returns the number of the tile to which the row belongs.</a:t>
            </a:r>
          </a:p>
          <a:p>
            <a:pPr/>
            <a:r>
              <a:t>Part of the family ranking functions.</a:t>
            </a:r>
          </a:p>
          <a:p>
            <a:pPr>
              <a:defRPr b="1"/>
            </a:pPr>
            <a:r>
              <a:t>Format: </a:t>
            </a:r>
            <a:r>
              <a:rPr b="0"/>
              <a:t>NTILE(n) OVER (PARTITION BY &lt;expression&gt;[{,&lt;expression&gt;...}]</a:t>
            </a:r>
            <a:endParaRPr b="0"/>
          </a:p>
          <a:p>
            <a:pPr marL="0" indent="0">
              <a:buSzTx/>
              <a:buNone/>
            </a:pPr>
            <a:r>
              <a:t>		ORDER BY &lt;expression&gt; [ASC|DESC], [{,&lt;expression&gt;...}] )</a:t>
            </a:r>
          </a:p>
          <a:p>
            <a:pPr marL="0" indent="0">
              <a:buSzTx/>
              <a:buNone/>
            </a:pPr>
            <a:r>
              <a:t>   </a:t>
            </a:r>
          </a:p>
          <a:p>
            <a:pPr marL="0" indent="0">
              <a:buSzTx/>
              <a:buNone/>
            </a:pPr>
            <a:r>
              <a:t>    </a:t>
            </a:r>
          </a:p>
        </p:txBody>
      </p:sp>
      <p:sp>
        <p:nvSpPr>
          <p:cNvPr id="280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22" y="2428021"/>
            <a:ext cx="8776914" cy="3853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ooter Placeholder 3"/>
          <p:cNvSpPr txBox="1"/>
          <p:nvPr/>
        </p:nvSpPr>
        <p:spPr>
          <a:xfrm>
            <a:off x="431998" y="6439820"/>
            <a:ext cx="5664003" cy="29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2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1028700"/>
            <a:ext cx="5715000" cy="513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1028700"/>
            <a:ext cx="5511800" cy="5130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1"/>
          <p:cNvSpPr txBox="1"/>
          <p:nvPr>
            <p:ph type="title"/>
          </p:nvPr>
        </p:nvSpPr>
        <p:spPr>
          <a:xfrm>
            <a:off x="431998" y="431999"/>
            <a:ext cx="11328004" cy="432002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Classify the film genres into buckets based on top earnings ?</a:t>
            </a:r>
          </a:p>
        </p:txBody>
      </p:sp>
      <p:sp>
        <p:nvSpPr>
          <p:cNvPr id="287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Footer Placeholder 3"/>
          <p:cNvSpPr txBox="1"/>
          <p:nvPr/>
        </p:nvSpPr>
        <p:spPr>
          <a:xfrm>
            <a:off x="431998" y="6439820"/>
            <a:ext cx="5664003" cy="29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sp>
        <p:nvSpPr>
          <p:cNvPr id="290" name="Title 1"/>
          <p:cNvSpPr txBox="1"/>
          <p:nvPr>
            <p:ph type="title"/>
          </p:nvPr>
        </p:nvSpPr>
        <p:spPr>
          <a:xfrm>
            <a:off x="431999" y="431999"/>
            <a:ext cx="11340002" cy="432002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Classify actors into buckets of most rented (demand)?</a:t>
            </a:r>
          </a:p>
        </p:txBody>
      </p:sp>
      <p:sp>
        <p:nvSpPr>
          <p:cNvPr id="291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sp>
        <p:nvSpPr>
          <p:cNvPr id="292" name="Content Placeholder 2"/>
          <p:cNvSpPr txBox="1"/>
          <p:nvPr>
            <p:ph type="body" sz="quarter" idx="1"/>
          </p:nvPr>
        </p:nvSpPr>
        <p:spPr>
          <a:xfrm>
            <a:off x="431798" y="1224127"/>
            <a:ext cx="5448119" cy="35877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6978" y="1955731"/>
            <a:ext cx="5173730" cy="423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3452" y="1943031"/>
            <a:ext cx="1284608" cy="424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ooter Placeholder 3"/>
          <p:cNvSpPr txBox="1"/>
          <p:nvPr/>
        </p:nvSpPr>
        <p:spPr>
          <a:xfrm>
            <a:off x="431998" y="6439820"/>
            <a:ext cx="5664003" cy="29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29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003300"/>
            <a:ext cx="59436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1003300"/>
            <a:ext cx="20320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itle 1"/>
          <p:cNvSpPr txBox="1"/>
          <p:nvPr>
            <p:ph type="title"/>
          </p:nvPr>
        </p:nvSpPr>
        <p:spPr>
          <a:xfrm>
            <a:off x="431998" y="431999"/>
            <a:ext cx="11328004" cy="432002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Which actors are most promising to invest based on current earnings?</a:t>
            </a:r>
          </a:p>
        </p:txBody>
      </p:sp>
      <p:sp>
        <p:nvSpPr>
          <p:cNvPr id="300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Footer Placeholder 3"/>
          <p:cNvSpPr txBox="1"/>
          <p:nvPr/>
        </p:nvSpPr>
        <p:spPr>
          <a:xfrm>
            <a:off x="431998" y="6439820"/>
            <a:ext cx="5664003" cy="29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 - Commerce Purchase Data Analysis – Team 7</a:t>
            </a:r>
          </a:p>
        </p:txBody>
      </p:sp>
      <p:pic>
        <p:nvPicPr>
          <p:cNvPr id="30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00" y="1003300"/>
            <a:ext cx="5651500" cy="518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200" y="1003300"/>
            <a:ext cx="22225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itle 1"/>
          <p:cNvSpPr txBox="1"/>
          <p:nvPr>
            <p:ph type="title"/>
          </p:nvPr>
        </p:nvSpPr>
        <p:spPr>
          <a:xfrm>
            <a:off x="431998" y="431999"/>
            <a:ext cx="11328004" cy="432002"/>
          </a:xfrm>
          <a:prstGeom prst="rect">
            <a:avLst/>
          </a:prstGeom>
        </p:spPr>
        <p:txBody>
          <a:bodyPr/>
          <a:lstStyle>
            <a:lvl1pPr>
              <a:defRPr spc="-200" sz="3000"/>
            </a:lvl1pPr>
          </a:lstStyle>
          <a:p>
            <a:pPr/>
            <a:r>
              <a:t>Bucket list of movies based on ratings and best earnings?</a:t>
            </a:r>
          </a:p>
        </p:txBody>
      </p:sp>
      <p:sp>
        <p:nvSpPr>
          <p:cNvPr id="306" name="Slide Number Placeholder 4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ython and SQL Connectivity, Sample 1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b="0" spc="0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Python and SQL Connectivity, Sample 1</a:t>
            </a:r>
          </a:p>
        </p:txBody>
      </p:sp>
      <p:sp>
        <p:nvSpPr>
          <p:cNvPr id="309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063" y="806875"/>
            <a:ext cx="4918692" cy="5497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625" y="882041"/>
            <a:ext cx="5353744" cy="5347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 Multiple Join Query - Sample  2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b="0" spc="0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Multiple Join Query - Sample  2</a:t>
            </a:r>
          </a:p>
        </p:txBody>
      </p:sp>
      <p:sp>
        <p:nvSpPr>
          <p:cNvPr id="314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896" y="906148"/>
            <a:ext cx="6145963" cy="5206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715" y="1505301"/>
            <a:ext cx="5082534" cy="482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 Multiple Join Query - Sample  3 &amp; 4"/>
          <p:cNvSpPr txBox="1"/>
          <p:nvPr>
            <p:ph type="title"/>
          </p:nvPr>
        </p:nvSpPr>
        <p:spPr>
          <a:xfrm>
            <a:off x="3294705" y="215237"/>
            <a:ext cx="5234061" cy="432002"/>
          </a:xfrm>
          <a:prstGeom prst="rect">
            <a:avLst/>
          </a:prstGeom>
        </p:spPr>
        <p:txBody>
          <a:bodyPr/>
          <a:lstStyle>
            <a:lvl1pPr defTabSz="306324">
              <a:lnSpc>
                <a:spcPct val="100000"/>
              </a:lnSpc>
              <a:defRPr b="0" spc="0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Multiple Join Query - Sample  3 &amp; 4</a:t>
            </a:r>
          </a:p>
        </p:txBody>
      </p:sp>
      <p:sp>
        <p:nvSpPr>
          <p:cNvPr id="319" name="Slide Number"/>
          <p:cNvSpPr txBox="1"/>
          <p:nvPr>
            <p:ph type="sldNum" sz="quarter" idx="4294967295"/>
          </p:nvPr>
        </p:nvSpPr>
        <p:spPr>
          <a:xfrm>
            <a:off x="11760000" y="6508918"/>
            <a:ext cx="432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06" y="744403"/>
            <a:ext cx="5807020" cy="497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454" y="828761"/>
            <a:ext cx="5337876" cy="3939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0817" y="4839253"/>
            <a:ext cx="2625625" cy="139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